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hgTWvPgdsFNqbVxOg9Q1SnKsJD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9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5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1294646" y="2716040"/>
            <a:ext cx="10059154" cy="3460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1294646" y="2082296"/>
            <a:ext cx="10059154" cy="47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400"/>
              <a:buChar char="•"/>
              <a:defRPr sz="14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A close-up of a pers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  <a:defRPr sz="3200" b="1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976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bestofobesityweek.org/faculty-interview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n-GB"/>
              <a:t>Practicing Sleep Hygiene</a:t>
            </a:r>
            <a:endParaRPr/>
          </a:p>
        </p:txBody>
      </p:sp>
      <p:sp>
        <p:nvSpPr>
          <p:cNvPr id="101" name="Google Shape;101;p1"/>
          <p:cNvSpPr txBox="1">
            <a:spLocks noGrp="1"/>
          </p:cNvSpPr>
          <p:nvPr>
            <p:ph type="body" idx="1"/>
          </p:nvPr>
        </p:nvSpPr>
        <p:spPr>
          <a:xfrm>
            <a:off x="1294646" y="2123792"/>
            <a:ext cx="10059300" cy="325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0005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700"/>
              <a:buFont typeface="Roboto"/>
              <a:buChar char="‣"/>
            </a:pPr>
            <a:r>
              <a:rPr lang="en-GB" sz="1650" dirty="0"/>
              <a:t>Social determinants can have an impact on sleep quality; strategies to address this include non-medical factors</a:t>
            </a:r>
            <a:endParaRPr sz="1650" dirty="0"/>
          </a:p>
          <a:p>
            <a:pPr marL="457200" lvl="0" indent="-40005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700"/>
              <a:buFont typeface="Roboto"/>
              <a:buChar char="‣"/>
            </a:pPr>
            <a:r>
              <a:rPr lang="en-GB" sz="1650" dirty="0"/>
              <a:t>Stress is a key contributor to both socioeconomic and racial disparities</a:t>
            </a:r>
            <a:endParaRPr sz="1650" dirty="0"/>
          </a:p>
          <a:p>
            <a:pPr marL="457200" lvl="0" indent="-40005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700"/>
              <a:buFont typeface="Roboto"/>
              <a:buChar char="‣"/>
            </a:pPr>
            <a:r>
              <a:rPr lang="en-GB" sz="1650" dirty="0"/>
              <a:t>Mindfulness can be used to manage stress and anxiety – with a positive influence on sleep, hypertension, and obesity; there are apps such that can be used for this </a:t>
            </a:r>
            <a:endParaRPr sz="1650" dirty="0"/>
          </a:p>
          <a:p>
            <a:pPr marL="457200" lvl="0" indent="-40005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700"/>
              <a:buFont typeface="Roboto"/>
              <a:buChar char="‣"/>
            </a:pPr>
            <a:r>
              <a:rPr lang="en-GB" sz="1650" dirty="0"/>
              <a:t>Healthy sleep practices also focus on dark, quiet, and temperature</a:t>
            </a:r>
            <a:endParaRPr sz="1650" dirty="0"/>
          </a:p>
          <a:p>
            <a:pPr marL="457200" lvl="0" indent="-40005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700"/>
              <a:buFont typeface="Roboto"/>
              <a:buChar char="‣"/>
            </a:pPr>
            <a:r>
              <a:rPr lang="en-GB" sz="1650" dirty="0"/>
              <a:t>Some people may not feel safe sleeping in the dark, but night lights can be used to illuminate other areas of the house for security</a:t>
            </a:r>
            <a:endParaRPr sz="1650" dirty="0"/>
          </a:p>
          <a:p>
            <a:pPr marL="457200" lvl="0" indent="-400050" algn="l" rtl="0"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700"/>
              <a:buFont typeface="Roboto"/>
              <a:buChar char="‣"/>
            </a:pPr>
            <a:r>
              <a:rPr lang="en-GB" sz="1650" dirty="0"/>
              <a:t>Think about the context in which people live and help them tailor their environment to promote healthy sleep practices</a:t>
            </a:r>
            <a:endParaRPr sz="1650" dirty="0"/>
          </a:p>
        </p:txBody>
      </p:sp>
      <p:sp>
        <p:nvSpPr>
          <p:cNvPr id="102" name="Google Shape;102;p1"/>
          <p:cNvSpPr txBox="1"/>
          <p:nvPr/>
        </p:nvSpPr>
        <p:spPr>
          <a:xfrm>
            <a:off x="1294646" y="1416169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</a:pPr>
            <a:r>
              <a:rPr lang="en-GB" sz="3200" b="1" i="0" u="none" strike="noStrike" cap="none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rPr>
              <a:t>Key Takeaways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1476374" y="5896050"/>
            <a:ext cx="10421400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1" i="0" u="none" strike="noStrike" cap="none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Source: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Johnson D. Interview: Practicing Sleep Hygiene.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The Best of Obesity Week. November, 2024</a:t>
            </a:r>
            <a:endParaRPr sz="12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Roboto</vt:lpstr>
      <vt:lpstr>Play</vt:lpstr>
      <vt:lpstr>Arial</vt:lpstr>
      <vt:lpstr>Office Theme</vt:lpstr>
      <vt:lpstr>Practicing Sleep Hygiene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Alice Lione</dc:creator>
  <cp:lastModifiedBy>Alice Lione</cp:lastModifiedBy>
  <cp:revision>1</cp:revision>
  <dcterms:created xsi:type="dcterms:W3CDTF">2024-11-05T11:17:53Z</dcterms:created>
  <dcterms:modified xsi:type="dcterms:W3CDTF">2025-01-21T16:17:32Z</dcterms:modified>
</cp:coreProperties>
</file>