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5d9WjfF+dhwrUDg9cHDss2URx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9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GB"/>
              <a:t>Sleep Disparities and Health </a:t>
            </a:r>
            <a:endParaRPr/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250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Socioeconomic factors can influence sleep; this includes certain racial and ethnic groups, as well as people from disadvantaged backgrounds</a:t>
            </a:r>
            <a:endParaRPr sz="197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Key factors include lower income and reliance on shift work, which impact natural sleep rhythms</a:t>
            </a:r>
            <a:endParaRPr sz="197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 err="1"/>
              <a:t>Neighborhood</a:t>
            </a:r>
            <a:r>
              <a:rPr lang="en-GB" sz="1970" dirty="0"/>
              <a:t> factors include light exposure and air pollution</a:t>
            </a:r>
            <a:endParaRPr sz="197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Sleep and obesity have a bidirectional link</a:t>
            </a:r>
            <a:endParaRPr sz="197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Short sleep duration results in more opportunity to eat</a:t>
            </a:r>
            <a:endParaRPr sz="197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There are also metabolic processes involved, such as hormone imbalances</a:t>
            </a:r>
            <a:endParaRPr sz="1970" dirty="0"/>
          </a:p>
          <a:p>
            <a:pPr marL="457200" lvl="0" indent="-2286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None/>
            </a:pPr>
            <a:endParaRPr sz="1970" dirty="0"/>
          </a:p>
          <a:p>
            <a:pPr marL="457200" lvl="0" indent="-2286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None/>
            </a:pPr>
            <a:endParaRPr sz="1970" dirty="0"/>
          </a:p>
          <a:p>
            <a:pPr marL="457200" lvl="0" indent="-2286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None/>
            </a:pPr>
            <a:endParaRPr sz="1970" dirty="0"/>
          </a:p>
          <a:p>
            <a:pPr marL="457200" lvl="0" indent="-2286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None/>
            </a:pPr>
            <a:endParaRPr sz="1970"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819774"/>
            <a:ext cx="10421293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Johnson D. Interview: Sleep Disparities and Health.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 Best of Obesity Week. November, 2024. </a:t>
            </a:r>
            <a:endParaRPr sz="12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Roboto</vt:lpstr>
      <vt:lpstr>Arial</vt:lpstr>
      <vt:lpstr>Play</vt:lpstr>
      <vt:lpstr>Office Theme</vt:lpstr>
      <vt:lpstr>Sleep Disparities and Health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Lione</dc:creator>
  <cp:lastModifiedBy>Alice Lione</cp:lastModifiedBy>
  <cp:revision>1</cp:revision>
  <dcterms:created xsi:type="dcterms:W3CDTF">2024-11-05T11:17:53Z</dcterms:created>
  <dcterms:modified xsi:type="dcterms:W3CDTF">2025-01-21T15:47:16Z</dcterms:modified>
</cp:coreProperties>
</file>