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dDCdeAAYOsb9f4KD5oFBlM1pk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GB"/>
              <a:t>GLP-1 for Obesity and Beyond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25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More competitive alternatives are coming, including small molecules and additional injectable therapies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Over time, these therapies may save money by keeping people healthier and keeping them in work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New options are adding additional agonists to the original GLP-1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This includes glucagon, GIP, amylin, PYY to create novel dual, tri, or even quadruple agonists</a:t>
            </a:r>
            <a:endParaRPr sz="197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600"/>
              <a:buFont typeface="Roboto"/>
              <a:buChar char="‣"/>
            </a:pPr>
            <a:r>
              <a:rPr lang="en-GB" sz="1970" dirty="0"/>
              <a:t>Some may be better for different aspects of disease, such as metabolic liver disease or chronic kidney disease</a:t>
            </a:r>
            <a:endParaRPr sz="197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711519"/>
            <a:ext cx="104214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GIP, glucose-dependent insulinotropic polypeptide; GLP-1, glucagon-like peptide-1; PYY, peptide YY</a:t>
            </a:r>
            <a:endParaRPr sz="1200" b="0" i="0" u="none" strike="noStrike" cap="none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Drucker DJ. Interview: GLP-1 for Obesity and Beyond.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 Best of Obesity Week. November, 2024. </a:t>
            </a:r>
            <a:endParaRPr sz="12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Play</vt:lpstr>
      <vt:lpstr>Roboto</vt:lpstr>
      <vt:lpstr>Arial</vt:lpstr>
      <vt:lpstr>Office Theme</vt:lpstr>
      <vt:lpstr>GLP-1 for Obesity and Beyond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1</cp:revision>
  <dcterms:created xsi:type="dcterms:W3CDTF">2024-11-05T11:17:53Z</dcterms:created>
  <dcterms:modified xsi:type="dcterms:W3CDTF">2025-01-21T15:41:29Z</dcterms:modified>
</cp:coreProperties>
</file>