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y8AdN0ifNUQ6tmQL1zoisOZbP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-GB"/>
              <a:t>Once-Weekly Semaglutide for Knee OA </a:t>
            </a:r>
            <a:br>
              <a:rPr lang="en-GB"/>
            </a:br>
            <a:r>
              <a:rPr lang="en-GB"/>
              <a:t>in People With Obesity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50" y="2352399"/>
            <a:ext cx="10059300" cy="29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The STEP-9 trial looked at participants with obesity and knee OA with moderate-to-severe pain</a:t>
            </a:r>
            <a:r>
              <a:rPr lang="en-GB" sz="1760" baseline="30000" dirty="0"/>
              <a:t>1</a:t>
            </a:r>
            <a:endParaRPr sz="176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Over 68 weeks, there was a greater than 13% decrease in weight with </a:t>
            </a:r>
            <a:r>
              <a:rPr lang="en-GB" sz="1760" dirty="0" err="1"/>
              <a:t>semaglutide</a:t>
            </a:r>
            <a:endParaRPr sz="176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Compared to placebo, there was a significantly greater reduction in pain related to knee OA </a:t>
            </a:r>
            <a:endParaRPr sz="176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There are mechanical aspects to OA, so reduced weight is beneficial</a:t>
            </a:r>
            <a:endParaRPr sz="176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But there are also potential anti-inflammatory aspects</a:t>
            </a:r>
            <a:endParaRPr sz="176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760" dirty="0"/>
              <a:t>Extending the study to people with OA but without obesity would help to answer this question</a:t>
            </a:r>
            <a:endParaRPr sz="1760"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None/>
            </a:pPr>
            <a:endParaRPr sz="176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450443"/>
            <a:ext cx="1042129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OA, osteoarthritis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1. </a:t>
            </a:r>
            <a:r>
              <a:rPr lang="en-GB" sz="1200" b="0" i="0" u="none" strike="noStrike" cap="none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Bliddal</a:t>
            </a:r>
            <a:r>
              <a:rPr lang="en-GB" sz="1200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H, et al. N Engl J Med 2024;391:1573-83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Wharton S. Interview: Once-Weekly 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Semaglutide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Knee Osteoarthritis in People With Obesity.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 Best of Obesity Week. November, 2024. </a:t>
            </a:r>
            <a:endParaRPr sz="12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Play</vt:lpstr>
      <vt:lpstr>Roboto</vt:lpstr>
      <vt:lpstr>Arial</vt:lpstr>
      <vt:lpstr>Office Theme</vt:lpstr>
      <vt:lpstr>Once-Weekly Semaglutide for Knee OA  in People With Obesity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1</cp:revision>
  <dcterms:created xsi:type="dcterms:W3CDTF">2024-11-05T11:17:53Z</dcterms:created>
  <dcterms:modified xsi:type="dcterms:W3CDTF">2025-01-21T15:41:52Z</dcterms:modified>
</cp:coreProperties>
</file>