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ImJzFkYYy9DmcmOeHJofa/jG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7" d="100"/>
          <a:sy n="87" d="100"/>
        </p:scale>
        <p:origin x="9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</a:pPr>
            <a:r>
              <a:rPr lang="en-GB" dirty="0"/>
              <a:t>The Evolving Universe of GLP-1 Medicines</a:t>
            </a:r>
            <a:endParaRPr dirty="0"/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241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rtl="0">
              <a:spcAft>
                <a:spcPts val="800"/>
              </a:spcAft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GLP-1RA offer hope for the future treatment of metabolic diseases</a:t>
            </a:r>
          </a:p>
          <a:p>
            <a:pPr rtl="0"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New treatments add GIP, glucagon, amylin, or PYY to the GLP-1</a:t>
            </a:r>
          </a:p>
          <a:p>
            <a:pPr rtl="0"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Many new dual, triple, or even quadruple agonists may come to market</a:t>
            </a:r>
          </a:p>
          <a:p>
            <a:pPr rtl="0">
              <a:spcAft>
                <a:spcPts val="800"/>
              </a:spcAft>
            </a:pPr>
            <a:r>
              <a:rPr lang="en-US" sz="26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These may offer tailored approaches to not just weight loss, but for metabolic CV, liver, or kidney disease </a:t>
            </a:r>
          </a:p>
          <a:p>
            <a:pPr rtl="0"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Administration options may also evolve – perhaps moving to monthly injections; there are also attempts at gene editing and cell-based therapies</a:t>
            </a:r>
          </a:p>
          <a:p>
            <a:pPr rtl="0">
              <a:spcAft>
                <a:spcPts val="800"/>
              </a:spcAft>
            </a:pPr>
            <a:r>
              <a:rPr lang="en-US" sz="26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Possible new indications include osteoarthritis, sleep apnea, Parkinson’s, Alzheimer’s, etc.</a:t>
            </a:r>
            <a:endParaRPr lang="en-US" sz="2100" b="0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712228"/>
            <a:ext cx="1042129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CV, cardiovascular; GIP, glucose-dependent insulinotropic polypeptide; GLP-1RA, glucagon-like peptide-1 receptor agonist; PYY, peptide YY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Drucker DJ</a:t>
            </a:r>
            <a:r>
              <a:rPr lang="en-GB" sz="120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Interview: The Evolving Universe of GLP-1 Medicines.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lang="en-GB" sz="1200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149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The Evolving Universe of GLP-1 Medicines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Brain-Gut Microbiome and Obesity</dc:title>
  <dc:creator>Alice Lione</dc:creator>
  <cp:lastModifiedBy>Alice Lione</cp:lastModifiedBy>
  <cp:revision>10</cp:revision>
  <dcterms:created xsi:type="dcterms:W3CDTF">2024-11-05T11:17:53Z</dcterms:created>
  <dcterms:modified xsi:type="dcterms:W3CDTF">2024-12-03T14:33:13Z</dcterms:modified>
</cp:coreProperties>
</file>