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Play" panose="020B0604020202020204" charset="0"/>
      <p:regular r:id="rId4"/>
      <p:bold r:id="rId5"/>
    </p:embeddedFont>
    <p:embeddedFont>
      <p:font typeface="Roboto" panose="02000000000000000000" pitchFamily="2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2" roundtripDataSignature="AMtx7mgImJzFkYYy9DmcmOeHJofa/jGD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87" d="100"/>
          <a:sy n="87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3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3678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5" descr="A screen shot of a scree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 b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1294646" y="2716040"/>
            <a:ext cx="10059154" cy="34609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Font typeface="Roboto"/>
              <a:buChar char="‣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2"/>
          </p:nvPr>
        </p:nvSpPr>
        <p:spPr>
          <a:xfrm>
            <a:off x="1294646" y="2082296"/>
            <a:ext cx="10059154" cy="47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 sz="1800"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600"/>
              <a:buChar char="•"/>
              <a:defRPr sz="1600"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400"/>
              <a:buChar char="•"/>
              <a:defRPr sz="1400"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200"/>
              <a:buChar char="•"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 descr="A close-up of a perso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62" y="428"/>
            <a:ext cx="12190476" cy="6857143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  <a:defRPr sz="3200" b="1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9769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C9A53"/>
              </a:buClr>
              <a:buSzPts val="2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4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20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429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7C9A53"/>
              </a:buClr>
              <a:buSzPts val="1800"/>
              <a:buChar char="•"/>
              <a:defRPr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estofobesityweek.org/faculty-interview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title"/>
          </p:nvPr>
        </p:nvSpPr>
        <p:spPr>
          <a:xfrm>
            <a:off x="932506" y="365126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</a:pPr>
            <a:r>
              <a:rPr lang="en-GB" dirty="0"/>
              <a:t>Integrating Semaglutide in Practice</a:t>
            </a:r>
            <a:endParaRPr dirty="0"/>
          </a:p>
        </p:txBody>
      </p:sp>
      <p:sp>
        <p:nvSpPr>
          <p:cNvPr id="101" name="Google Shape;101;p1"/>
          <p:cNvSpPr txBox="1">
            <a:spLocks noGrp="1"/>
          </p:cNvSpPr>
          <p:nvPr>
            <p:ph type="body" idx="1"/>
          </p:nvPr>
        </p:nvSpPr>
        <p:spPr>
          <a:xfrm>
            <a:off x="1294646" y="2199992"/>
            <a:ext cx="10059154" cy="3241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rtl="0">
              <a:spcAft>
                <a:spcPts val="80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SELECT showed optimal CV risk reduction across patient groups – even high-risk patients on treatments such as statins</a:t>
            </a:r>
          </a:p>
          <a:p>
            <a:pPr rtl="0">
              <a:spcAft>
                <a:spcPts val="80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Look at the patients in your care: semaglutide is a good option for people with overweight or obesity and CV risk factors</a:t>
            </a:r>
          </a:p>
          <a:p>
            <a:pPr rtl="0">
              <a:spcAft>
                <a:spcPts val="800"/>
              </a:spcAft>
            </a:pPr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Semaglutide can prevent secondary occurrence of CV events</a:t>
            </a:r>
          </a:p>
          <a:p>
            <a:pPr rtl="0">
              <a:spcAft>
                <a:spcPts val="800"/>
              </a:spcAft>
            </a:pP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evidence from SELECT suggests semaglutide can prevent heart attack, stroke, and CV death in ou</a:t>
            </a:r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 patients</a:t>
            </a:r>
            <a:endParaRPr lang="en-US" sz="2000" b="0" i="0" u="none" strike="noStrike" dirty="0">
              <a:solidFill>
                <a:srgbClr val="000000"/>
              </a:solidFill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294646" y="1416169"/>
            <a:ext cx="10421293" cy="6941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8206E"/>
              </a:buClr>
              <a:buSzPts val="3200"/>
              <a:buFont typeface="Roboto"/>
              <a:buNone/>
            </a:pPr>
            <a:r>
              <a:rPr lang="en-GB" sz="3200" b="1" i="0" u="none" strike="noStrike" cap="none" dirty="0">
                <a:solidFill>
                  <a:srgbClr val="78206E"/>
                </a:solidFill>
                <a:latin typeface="Roboto"/>
                <a:ea typeface="Roboto"/>
                <a:cs typeface="Roboto"/>
                <a:sym typeface="Roboto"/>
              </a:rPr>
              <a:t>Key Takeaways</a:t>
            </a:r>
            <a:endParaRPr dirty="0"/>
          </a:p>
        </p:txBody>
      </p:sp>
      <p:sp>
        <p:nvSpPr>
          <p:cNvPr id="103" name="Google Shape;103;p1"/>
          <p:cNvSpPr txBox="1"/>
          <p:nvPr/>
        </p:nvSpPr>
        <p:spPr>
          <a:xfrm>
            <a:off x="1476374" y="5701211"/>
            <a:ext cx="10421293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CV, cardiovascular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 dirty="0">
                <a:solidFill>
                  <a:srgbClr val="00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Roboto"/>
              </a:rPr>
              <a:t>Source: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</a:rPr>
              <a:t>Ryan D. Interview: Integrating Semaglutide in Practice. </a:t>
            </a:r>
            <a:r>
              <a:rPr lang="en-GB" sz="1200" b="0" i="0" u="none" strike="noStrike" cap="none" dirty="0">
                <a:solidFill>
                  <a:schemeClr val="dk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  <a:sym typeface="Arial"/>
                <a:hlinkClick r:id="rId3"/>
              </a:rPr>
              <a:t>The Best of Obesity Week. November, 2024. </a:t>
            </a:r>
            <a:endParaRPr sz="1200" dirty="0">
              <a:solidFill>
                <a:schemeClr val="dk1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99</Words>
  <Application>Microsoft Office PowerPoint</Application>
  <PresentationFormat>Widescreen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Play</vt:lpstr>
      <vt:lpstr>Roboto</vt:lpstr>
      <vt:lpstr>Office Theme</vt:lpstr>
      <vt:lpstr>Integrating Semaglutide in Practice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Brain-Gut Microbiome and Obesity</dc:title>
  <dc:creator>Alice Lione</dc:creator>
  <cp:lastModifiedBy>Alice Lione</cp:lastModifiedBy>
  <cp:revision>10</cp:revision>
  <dcterms:created xsi:type="dcterms:W3CDTF">2024-11-05T11:17:53Z</dcterms:created>
  <dcterms:modified xsi:type="dcterms:W3CDTF">2024-12-03T14:32:58Z</dcterms:modified>
</cp:coreProperties>
</file>