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ImJzFkYYy9DmcmOeHJofa/jG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7" d="100"/>
          <a:sy n="87" d="100"/>
        </p:scale>
        <p:origin x="9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</a:pPr>
            <a:r>
              <a:rPr lang="en-GB" dirty="0"/>
              <a:t>SELECT Trial and CVD Breakthroughs</a:t>
            </a:r>
            <a:endParaRPr dirty="0"/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241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rtl="0"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SELECT showed a reduction in CV events in people with overweight or obesity but without diabetes; </a:t>
            </a:r>
            <a:r>
              <a:rPr lang="en-GB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suggesting improvements are due to changes in weight rather than glycemia</a:t>
            </a:r>
            <a:endParaRPr lang="en-US" sz="160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1"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20% reduction in heart attack, stroke, and sudden cardiac death in patients taking semaglutide compared to placebo</a:t>
            </a:r>
          </a:p>
          <a:p>
            <a:pPr lvl="1"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data legitimize the treatment of people with obesity who are at high risk of CV disease – with early intervention before they develop diabetes</a:t>
            </a:r>
          </a:p>
          <a:p>
            <a:pPr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also has data over more than 4 years, giving the long-term picture</a:t>
            </a:r>
          </a:p>
          <a:p>
            <a:pPr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There are also data in a broad range of people, including an older, sicker, and predominantly male population from all over the world: and everyone benefited regardless of age, BMI, ethnicity, etc.</a:t>
            </a:r>
          </a:p>
          <a:p>
            <a:pPr>
              <a:spcAft>
                <a:spcPts val="800"/>
              </a:spcAft>
            </a:pPr>
            <a:r>
              <a:rPr lang="en-US" sz="16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There were also data on reduction of hospitalization and deaths from COVID – shared for the first time at Obesity Week</a:t>
            </a:r>
            <a:endParaRPr lang="en-US" sz="1400" b="0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700279"/>
            <a:ext cx="1042129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BMI, body mass index; CV, cardiovascular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Ryan D. Interview: SELECT Trial and CVD Breakthroughs.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sz="1200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187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SELECT Trial and CVD Breakthroughs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Brain-Gut Microbiome and Obesity</dc:title>
  <dc:creator>Alice Lione</dc:creator>
  <cp:lastModifiedBy>Alice Lione</cp:lastModifiedBy>
  <cp:revision>10</cp:revision>
  <dcterms:created xsi:type="dcterms:W3CDTF">2024-11-05T11:17:53Z</dcterms:created>
  <dcterms:modified xsi:type="dcterms:W3CDTF">2024-12-03T14:32:26Z</dcterms:modified>
</cp:coreProperties>
</file>