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Play" panose="020B0604020202020204" charset="0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gImJzFkYYy9DmcmOeHJofa/jGD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87" d="100"/>
          <a:sy n="87" d="100"/>
        </p:scale>
        <p:origin x="90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367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5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1294646" y="2716040"/>
            <a:ext cx="10059154" cy="3460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1294646" y="2082296"/>
            <a:ext cx="10059154" cy="47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600"/>
              <a:buChar char="•"/>
              <a:defRPr sz="1600"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400"/>
              <a:buChar char="•"/>
              <a:defRPr sz="1400"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6" descr="A close-up of a pers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  <a:defRPr sz="3200" b="1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976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bestofobesityweek.org/faculty-interview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</a:pPr>
            <a:r>
              <a:rPr lang="en-GB" dirty="0"/>
              <a:t>Screening for Obesity</a:t>
            </a:r>
            <a:endParaRPr dirty="0"/>
          </a:p>
        </p:txBody>
      </p:sp>
      <p:sp>
        <p:nvSpPr>
          <p:cNvPr id="101" name="Google Shape;101;p1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594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rtl="0">
              <a:lnSpc>
                <a:spcPct val="120000"/>
              </a:lnSpc>
              <a:spcAft>
                <a:spcPts val="800"/>
              </a:spcAft>
            </a:pPr>
            <a:r>
              <a:rPr lang="en-US" sz="26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PCPs should be screening for obesity-related conditions</a:t>
            </a:r>
          </a:p>
          <a:p>
            <a:pPr rtl="0">
              <a:lnSpc>
                <a:spcPct val="120000"/>
              </a:lnSpc>
              <a:spcAft>
                <a:spcPts val="800"/>
              </a:spcAft>
            </a:pPr>
            <a:r>
              <a:rPr lang="en-US" sz="26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BMI is often taken at office visits, but consider also taking waist circumference just above the iliac crest: this is a risk factor for cardiometabolic disease</a:t>
            </a:r>
          </a:p>
          <a:p>
            <a:pPr lvl="1">
              <a:lnSpc>
                <a:spcPct val="120000"/>
              </a:lnSpc>
              <a:spcAft>
                <a:spcPts val="800"/>
              </a:spcAft>
            </a:pPr>
            <a:r>
              <a:rPr lang="en-US" sz="2200" b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Women: should be less than </a:t>
            </a:r>
            <a:r>
              <a:rPr lang="en-US" sz="22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35 inches</a:t>
            </a:r>
            <a:endParaRPr lang="en-US" sz="2200" b="0" dirty="0">
              <a:solidFill>
                <a:srgbClr val="000000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1">
              <a:lnSpc>
                <a:spcPct val="120000"/>
              </a:lnSpc>
              <a:spcAft>
                <a:spcPts val="800"/>
              </a:spcAft>
            </a:pPr>
            <a:r>
              <a:rPr lang="en-US" sz="22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Men: should be less than 40 inches</a:t>
            </a: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en-US" sz="26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Look at cardiometabolic risk factors in annual screenings, including HbA1c, </a:t>
            </a:r>
            <a:br>
              <a:rPr lang="en-US" sz="26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26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fasting glucose, lipids, blood pressure</a:t>
            </a:r>
          </a:p>
          <a:p>
            <a:pPr lvl="1">
              <a:lnSpc>
                <a:spcPct val="120000"/>
              </a:lnSpc>
              <a:spcAft>
                <a:spcPts val="800"/>
              </a:spcAft>
            </a:pPr>
            <a:r>
              <a:rPr lang="en-US" sz="22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Putting this information together will help decide whether obesity is a driver for that risk</a:t>
            </a:r>
          </a:p>
        </p:txBody>
      </p:sp>
      <p:sp>
        <p:nvSpPr>
          <p:cNvPr id="102" name="Google Shape;102;p1"/>
          <p:cNvSpPr txBox="1"/>
          <p:nvPr/>
        </p:nvSpPr>
        <p:spPr>
          <a:xfrm>
            <a:off x="1294646" y="1416169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</a:pPr>
            <a:r>
              <a:rPr lang="en-GB" sz="3200" b="1" i="0" u="none" strike="noStrike" cap="none" dirty="0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rPr>
              <a:t>Key Takeaways</a:t>
            </a:r>
            <a:endParaRPr dirty="0"/>
          </a:p>
        </p:txBody>
      </p:sp>
      <p:sp>
        <p:nvSpPr>
          <p:cNvPr id="103" name="Google Shape;103;p1"/>
          <p:cNvSpPr txBox="1"/>
          <p:nvPr/>
        </p:nvSpPr>
        <p:spPr>
          <a:xfrm>
            <a:off x="1476374" y="5692818"/>
            <a:ext cx="10421293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i="0" u="none" strike="noStrike" cap="non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BMI, body mass index; PCP, primary-care physician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Source: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</a:rPr>
              <a:t>Ryan D. Interview: Screening for Obesity.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  <a:hlinkClick r:id="rId3"/>
              </a:rPr>
              <a:t>The Best of Obesity Week. November, 2024. </a:t>
            </a:r>
            <a:endParaRPr sz="1200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122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Play</vt:lpstr>
      <vt:lpstr>Roboto</vt:lpstr>
      <vt:lpstr>Office Theme</vt:lpstr>
      <vt:lpstr>Screening for Obesity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Brain-Gut Microbiome and Obesity</dc:title>
  <dc:creator>Alice Lione</dc:creator>
  <cp:lastModifiedBy>Alice Lione</cp:lastModifiedBy>
  <cp:revision>11</cp:revision>
  <dcterms:created xsi:type="dcterms:W3CDTF">2024-11-05T11:17:53Z</dcterms:created>
  <dcterms:modified xsi:type="dcterms:W3CDTF">2024-12-03T14:50:13Z</dcterms:modified>
</cp:coreProperties>
</file>